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BC9AE-71AD-1C6F-C91D-B809461CBD5C}" v="155" dt="2025-12-17T22:54:57.849"/>
    <p1510:client id="{EEE3E604-4A3B-56D8-4483-0D0BB0F955B5}" v="9" dt="2025-12-18T14:07:5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73189F0-2B81-CC96-4CB2-0052EF13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5" t="6362" r="3464" b="1193"/>
          <a:stretch>
            <a:fillRect/>
          </a:stretch>
        </p:blipFill>
        <p:spPr>
          <a:xfrm>
            <a:off x="1" y="1"/>
            <a:ext cx="12191147" cy="68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BCD77-849D-BF21-FE6B-11E6A24B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1314178-B1A7-4FEA-2A7D-F94D8EAC2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58" t="6452" r="3527"/>
          <a:stretch>
            <a:fillRect/>
          </a:stretch>
        </p:blipFill>
        <p:spPr>
          <a:xfrm>
            <a:off x="0" y="795"/>
            <a:ext cx="12381622" cy="6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3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9B05-0F39-CB69-7AA8-6A1B8C3F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5CA24-16DE-5EAE-7DAC-D44556FA6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522EE0-C4BD-D50B-D1B5-B1DF48814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3E89B3F-ED6B-67F8-4F20-E2A929DA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" t="6061" r="3523" b="1818"/>
          <a:stretch>
            <a:fillRect/>
          </a:stretch>
        </p:blipFill>
        <p:spPr>
          <a:xfrm>
            <a:off x="0" y="-124691"/>
            <a:ext cx="12607646" cy="69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56A6-0D26-8319-2958-67F0FECB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7F10237-0D11-00AF-1B04-95DDDEEB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8" t="6263" r="3636" b="1616"/>
          <a:stretch>
            <a:fillRect/>
          </a:stretch>
        </p:blipFill>
        <p:spPr>
          <a:xfrm>
            <a:off x="0" y="0"/>
            <a:ext cx="12192018" cy="68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61E4-9AD6-C031-558C-7D0BA6F9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7B62E77-1A7F-25DA-CBD9-BD5D8549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7" t="6263" r="3409" b="1616"/>
          <a:stretch>
            <a:fillRect/>
          </a:stretch>
        </p:blipFill>
        <p:spPr>
          <a:xfrm>
            <a:off x="-180109" y="0"/>
            <a:ext cx="12372129" cy="68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9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64B3-C94F-7954-20E0-B27383E7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3984B315-9271-8E91-F265-6C51AAAC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" t="7273" r="3523" b="1616"/>
          <a:stretch>
            <a:fillRect/>
          </a:stretch>
        </p:blipFill>
        <p:spPr>
          <a:xfrm>
            <a:off x="0" y="0"/>
            <a:ext cx="12469101" cy="68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5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E576C-9EFE-E95D-F453-66366BF5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, Word&#10;&#10;El contenido generado por IA puede ser incorrecto.">
            <a:extLst>
              <a:ext uri="{FF2B5EF4-FFF2-40B4-BE49-F238E27FC236}">
                <a16:creationId xmlns:a16="http://schemas.microsoft.com/office/drawing/2014/main" id="{21654A55-3EB2-4298-6496-693B1302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6"/>
            <a:ext cx="12409714" cy="69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A8C20-3AB6-8D7C-EBB9-E06BA148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03AE16F-C286-203D-78E0-5AAA5AB0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1" t="6061" r="3409" b="3232"/>
          <a:stretch>
            <a:fillRect/>
          </a:stretch>
        </p:blipFill>
        <p:spPr>
          <a:xfrm>
            <a:off x="-207818" y="-110836"/>
            <a:ext cx="12732339" cy="69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0FDB7A-144B-7BC8-3547-EF46FEE7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6"/>
            <a:ext cx="12387648" cy="68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5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9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</cp:revision>
  <dcterms:created xsi:type="dcterms:W3CDTF">2025-12-17T22:31:55Z</dcterms:created>
  <dcterms:modified xsi:type="dcterms:W3CDTF">2025-12-18T14:08:25Z</dcterms:modified>
</cp:coreProperties>
</file>